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ora"/>
      <p:regular r:id="rId49"/>
      <p:bold r:id="rId50"/>
      <p:italic r:id="rId51"/>
      <p:boldItalic r:id="rId52"/>
    </p:embeddedFont>
    <p:embeddedFont>
      <p:font typeface="Vidaloka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4F6C5D-1427-41C1-A197-041D8283ABD9}">
  <a:tblStyle styleId="{544F6C5D-1427-41C1-A197-041D8283A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8245370-B4C5-4E26-848E-422DCF6135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o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-italic.fntdata"/><Relationship Id="rId50" Type="http://schemas.openxmlformats.org/officeDocument/2006/relationships/font" Target="fonts/Lora-bold.fntdata"/><Relationship Id="rId53" Type="http://schemas.openxmlformats.org/officeDocument/2006/relationships/font" Target="fonts/Vidaloka-regular.fntdata"/><Relationship Id="rId52" Type="http://schemas.openxmlformats.org/officeDocument/2006/relationships/font" Target="fonts/Lo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d924ddcd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d924ddc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d924ddcd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d924ddc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d924ddcd4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d924ddc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924ddcd4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924ddcd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d924ddcd4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d924ddcd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d924ddcd4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d924ddcd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d924ddcd4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d924ddc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d924ddcd4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d924ddcd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d924ddcd4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d924ddc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d924ddcd4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bd924ddcd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5300" y="1117300"/>
            <a:ext cx="4230600" cy="2908800"/>
          </a:xfrm>
          <a:prstGeom prst="rect">
            <a:avLst/>
          </a:prstGeom>
          <a:effectLst>
            <a:outerShdw blurRad="142875" rotWithShape="0" algn="bl">
              <a:srgbClr val="0072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kids">
  <p:cSld name="BLANK_1">
    <p:bg>
      <p:bgPr>
        <a:gradFill>
          <a:gsLst>
            <a:gs pos="0">
              <a:schemeClr val="accent5"/>
            </a:gs>
            <a:gs pos="19000">
              <a:schemeClr val="accent4"/>
            </a:gs>
            <a:gs pos="45000">
              <a:schemeClr val="accent1"/>
            </a:gs>
            <a:gs pos="100000">
              <a:srgbClr val="20124D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1043" y="2635800"/>
            <a:ext cx="3534575" cy="22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Small transparent kids">
  <p:cSld name="BLANK_1_1"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2900" y="3474450"/>
            <a:ext cx="2232724" cy="1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855300" y="2183363"/>
            <a:ext cx="4728600" cy="49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5300" y="2700338"/>
            <a:ext cx="47286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1245500" y="930675"/>
            <a:ext cx="4857300" cy="34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✦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✧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6" name="Google Shape;16;p4"/>
          <p:cNvSpPr txBox="1"/>
          <p:nvPr/>
        </p:nvSpPr>
        <p:spPr>
          <a:xfrm>
            <a:off x="780650" y="781875"/>
            <a:ext cx="548700" cy="225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0072FF"/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Vidaloka"/>
              <a:buNone/>
            </a:pPr>
            <a:r>
              <a:rPr lang="en" sz="9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“</a:t>
            </a:r>
            <a:endParaRPr sz="96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55275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3765650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55300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2772498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3" type="body"/>
          </p:nvPr>
        </p:nvSpPr>
        <p:spPr>
          <a:xfrm>
            <a:off x="4689697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855300" y="4330100"/>
            <a:ext cx="7433400" cy="3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0072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ora"/>
              <a:buChar char="✦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ora"/>
              <a:buChar char="✧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FFFF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r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rtstation.com/alejandromonge" TargetMode="External"/><Relationship Id="rId4" Type="http://schemas.openxmlformats.org/officeDocument/2006/relationships/hyperlink" Target="http://www.slidescarnival.com/?utm_source=template" TargetMode="External"/><Relationship Id="rId5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vidaloka" TargetMode="External"/><Relationship Id="rId4" Type="http://schemas.openxmlformats.org/officeDocument/2006/relationships/hyperlink" Target="https://www.fontsquirrel.com/fonts/lor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855300" y="1117300"/>
            <a:ext cx="4230600" cy="29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855300" y="1328488"/>
            <a:ext cx="3186900" cy="8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855300" y="2298811"/>
            <a:ext cx="3186900" cy="15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8934" r="8943" t="0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4294967295" type="title"/>
          </p:nvPr>
        </p:nvSpPr>
        <p:spPr>
          <a:xfrm>
            <a:off x="855300" y="4331650"/>
            <a:ext cx="4556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accent1"/>
                </a:solidFill>
              </a:rPr>
              <a:t>Want big impact?</a:t>
            </a:r>
            <a:r>
              <a:rPr lang="en" sz="2400">
                <a:solidFill>
                  <a:schemeClr val="accent1"/>
                </a:solidFill>
              </a:rPr>
              <a:t> </a:t>
            </a:r>
            <a:r>
              <a:rPr lang="en" sz="2400">
                <a:solidFill>
                  <a:schemeClr val="accent1"/>
                </a:solidFill>
              </a:rPr>
              <a:t>Use big image.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4"/>
          <p:cNvCxnSpPr>
            <a:stCxn id="138" idx="6"/>
            <a:endCxn id="139" idx="2"/>
          </p:cNvCxnSpPr>
          <p:nvPr/>
        </p:nvCxnSpPr>
        <p:spPr>
          <a:xfrm>
            <a:off x="1912775" y="30193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4"/>
          <p:cNvCxnSpPr>
            <a:stCxn id="138" idx="6"/>
            <a:endCxn id="141" idx="2"/>
          </p:cNvCxnSpPr>
          <p:nvPr/>
        </p:nvCxnSpPr>
        <p:spPr>
          <a:xfrm flipH="1" rot="10800000">
            <a:off x="1912775" y="20833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4"/>
          <p:cNvCxnSpPr>
            <a:stCxn id="143" idx="3"/>
            <a:endCxn id="144" idx="2"/>
          </p:cNvCxnSpPr>
          <p:nvPr/>
        </p:nvCxnSpPr>
        <p:spPr>
          <a:xfrm flipH="1" rot="10800000">
            <a:off x="3971300" y="1626125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4"/>
          <p:cNvCxnSpPr>
            <a:stCxn id="143" idx="3"/>
            <a:endCxn id="146" idx="2"/>
          </p:cNvCxnSpPr>
          <p:nvPr/>
        </p:nvCxnSpPr>
        <p:spPr>
          <a:xfrm>
            <a:off x="3971300" y="2083325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4"/>
          <p:cNvCxnSpPr>
            <a:stCxn id="148" idx="3"/>
            <a:endCxn id="149" idx="2"/>
          </p:cNvCxnSpPr>
          <p:nvPr/>
        </p:nvCxnSpPr>
        <p:spPr>
          <a:xfrm flipH="1" rot="10800000">
            <a:off x="3971300" y="3498125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24"/>
          <p:cNvCxnSpPr>
            <a:stCxn id="148" idx="3"/>
            <a:endCxn id="151" idx="2"/>
          </p:cNvCxnSpPr>
          <p:nvPr/>
        </p:nvCxnSpPr>
        <p:spPr>
          <a:xfrm>
            <a:off x="3971300" y="3955325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2" name="Google Shape;152;p24"/>
          <p:cNvGrpSpPr/>
          <p:nvPr/>
        </p:nvGrpSpPr>
        <p:grpSpPr>
          <a:xfrm>
            <a:off x="4557500" y="1466525"/>
            <a:ext cx="1356300" cy="319200"/>
            <a:chOff x="5592550" y="1018950"/>
            <a:chExt cx="1356300" cy="319200"/>
          </a:xfrm>
        </p:grpSpPr>
        <p:sp>
          <p:nvSpPr>
            <p:cNvPr id="153" name="Google Shape;15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24"/>
          <p:cNvGrpSpPr/>
          <p:nvPr/>
        </p:nvGrpSpPr>
        <p:grpSpPr>
          <a:xfrm>
            <a:off x="2615000" y="1923725"/>
            <a:ext cx="1356300" cy="319200"/>
            <a:chOff x="3650050" y="1476150"/>
            <a:chExt cx="1356300" cy="319200"/>
          </a:xfrm>
        </p:grpSpPr>
        <p:sp>
          <p:nvSpPr>
            <p:cNvPr id="143" name="Google Shape;143;p2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24"/>
          <p:cNvGrpSpPr/>
          <p:nvPr/>
        </p:nvGrpSpPr>
        <p:grpSpPr>
          <a:xfrm>
            <a:off x="550500" y="2859725"/>
            <a:ext cx="1362275" cy="319200"/>
            <a:chOff x="1596750" y="2412150"/>
            <a:chExt cx="1362275" cy="319200"/>
          </a:xfrm>
        </p:grpSpPr>
        <p:sp>
          <p:nvSpPr>
            <p:cNvPr id="156" name="Google Shape;15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4"/>
          <p:cNvGrpSpPr/>
          <p:nvPr/>
        </p:nvGrpSpPr>
        <p:grpSpPr>
          <a:xfrm>
            <a:off x="2615000" y="3795725"/>
            <a:ext cx="1356300" cy="319200"/>
            <a:chOff x="3650050" y="3348150"/>
            <a:chExt cx="1356300" cy="319200"/>
          </a:xfrm>
        </p:grpSpPr>
        <p:sp>
          <p:nvSpPr>
            <p:cNvPr id="148" name="Google Shape;148;p2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4"/>
          <p:cNvGrpSpPr/>
          <p:nvPr/>
        </p:nvGrpSpPr>
        <p:grpSpPr>
          <a:xfrm>
            <a:off x="4557500" y="2380925"/>
            <a:ext cx="1356300" cy="319200"/>
            <a:chOff x="5592550" y="1933350"/>
            <a:chExt cx="1356300" cy="319200"/>
          </a:xfrm>
        </p:grpSpPr>
        <p:sp>
          <p:nvSpPr>
            <p:cNvPr id="159" name="Google Shape;15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4"/>
          <p:cNvGrpSpPr/>
          <p:nvPr/>
        </p:nvGrpSpPr>
        <p:grpSpPr>
          <a:xfrm>
            <a:off x="4557500" y="3338525"/>
            <a:ext cx="1356300" cy="319200"/>
            <a:chOff x="5592550" y="2890950"/>
            <a:chExt cx="1356300" cy="319200"/>
          </a:xfrm>
        </p:grpSpPr>
        <p:sp>
          <p:nvSpPr>
            <p:cNvPr id="161" name="Google Shape;16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557500" y="4252925"/>
            <a:ext cx="1356300" cy="319200"/>
            <a:chOff x="5592550" y="3805350"/>
            <a:chExt cx="1356300" cy="319200"/>
          </a:xfrm>
        </p:grpSpPr>
        <p:sp>
          <p:nvSpPr>
            <p:cNvPr id="163" name="Google Shape;16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9" name="Google Shape;169;p25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{544F6C5D-1427-41C1-A197-041D8283ABD9}</a:tableStyleId>
              </a:tblPr>
              <a:tblGrid>
                <a:gridCol w="1349500"/>
                <a:gridCol w="1349500"/>
                <a:gridCol w="1349500"/>
                <a:gridCol w="1349500"/>
              </a:tblGrid>
              <a:tr h="38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</a:tr>
              <a:tr h="785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</a:tr>
              <a:tr h="785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</a:tr>
              <a:tr h="785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FF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514725" y="495000"/>
            <a:ext cx="6106477" cy="2908991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4294967295" type="title"/>
          </p:nvPr>
        </p:nvSpPr>
        <p:spPr>
          <a:xfrm>
            <a:off x="855300" y="40364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1663586" y="1137446"/>
            <a:ext cx="594900" cy="151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office</a:t>
            </a:r>
            <a:endParaRPr sz="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>
            <p:ph idx="4294967295" type="body"/>
          </p:nvPr>
        </p:nvSpPr>
        <p:spPr>
          <a:xfrm>
            <a:off x="855300" y="4375975"/>
            <a:ext cx="7321200" cy="2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180" name="Google Shape;180;p26"/>
          <p:cNvSpPr/>
          <p:nvPr/>
        </p:nvSpPr>
        <p:spPr>
          <a:xfrm>
            <a:off x="991225" y="1415375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2258475" y="2619200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3008175" y="1263875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3572600" y="2874275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5138750" y="1641325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5617950" y="2874275"/>
            <a:ext cx="151500" cy="151500"/>
          </a:xfrm>
          <a:prstGeom prst="star4">
            <a:avLst>
              <a:gd fmla="val 21864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4294967295" type="ctrTitle"/>
          </p:nvPr>
        </p:nvSpPr>
        <p:spPr>
          <a:xfrm>
            <a:off x="855300" y="880525"/>
            <a:ext cx="743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91" name="Google Shape;191;p27"/>
          <p:cNvSpPr txBox="1"/>
          <p:nvPr>
            <p:ph idx="4294967295" type="subTitle"/>
          </p:nvPr>
        </p:nvSpPr>
        <p:spPr>
          <a:xfrm>
            <a:off x="855300" y="2137225"/>
            <a:ext cx="3933000" cy="5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4294967295" type="ctrTitle"/>
          </p:nvPr>
        </p:nvSpPr>
        <p:spPr>
          <a:xfrm>
            <a:off x="855300" y="724200"/>
            <a:ext cx="7433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198" name="Google Shape;198;p28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99" name="Google Shape;199;p28"/>
          <p:cNvSpPr txBox="1"/>
          <p:nvPr>
            <p:ph idx="4294967295" type="ctrTitle"/>
          </p:nvPr>
        </p:nvSpPr>
        <p:spPr>
          <a:xfrm>
            <a:off x="855300" y="3353093"/>
            <a:ext cx="7433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00" name="Google Shape;200;p28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01" name="Google Shape;201;p28"/>
          <p:cNvSpPr txBox="1"/>
          <p:nvPr>
            <p:ph idx="4294967295" type="ctrTitle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02" name="Google Shape;202;p28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" name="Google Shape;210;p29"/>
          <p:cNvGrpSpPr/>
          <p:nvPr/>
        </p:nvGrpSpPr>
        <p:grpSpPr>
          <a:xfrm>
            <a:off x="916450" y="1407726"/>
            <a:ext cx="8227500" cy="1576453"/>
            <a:chOff x="929400" y="2010200"/>
            <a:chExt cx="8227500" cy="1576453"/>
          </a:xfrm>
        </p:grpSpPr>
        <p:sp>
          <p:nvSpPr>
            <p:cNvPr id="211" name="Google Shape;211;p29"/>
            <p:cNvSpPr/>
            <p:nvPr/>
          </p:nvSpPr>
          <p:spPr>
            <a:xfrm>
              <a:off x="929400" y="3114324"/>
              <a:ext cx="8227500" cy="639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25000">
                  <a:schemeClr val="accent4"/>
                </a:gs>
                <a:gs pos="51000">
                  <a:schemeClr val="accent3"/>
                </a:gs>
                <a:gs pos="7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29"/>
            <p:cNvGrpSpPr/>
            <p:nvPr/>
          </p:nvGrpSpPr>
          <p:grpSpPr>
            <a:xfrm>
              <a:off x="4526679" y="2010200"/>
              <a:ext cx="2480144" cy="1576453"/>
              <a:chOff x="4526679" y="2010200"/>
              <a:chExt cx="2480144" cy="1576453"/>
            </a:xfrm>
          </p:grpSpPr>
          <p:grpSp>
            <p:nvGrpSpPr>
              <p:cNvPr id="213" name="Google Shape;213;p29"/>
              <p:cNvGrpSpPr/>
              <p:nvPr/>
            </p:nvGrpSpPr>
            <p:grpSpPr>
              <a:xfrm>
                <a:off x="4808316" y="2800065"/>
                <a:ext cx="92400" cy="375806"/>
                <a:chOff x="845575" y="2563700"/>
                <a:chExt cx="92400" cy="375806"/>
              </a:xfrm>
            </p:grpSpPr>
            <p:cxnSp>
              <p:nvCxnSpPr>
                <p:cNvPr id="214" name="Google Shape;214;p29"/>
                <p:cNvCxnSpPr/>
                <p:nvPr/>
              </p:nvCxnSpPr>
              <p:spPr>
                <a:xfrm>
                  <a:off x="891775" y="2576206"/>
                  <a:ext cx="0" cy="363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15" name="Google Shape;215;p2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6" name="Google Shape;216;p29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chemeClr val="accent3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20XX</a:t>
                </a:r>
                <a:endParaRPr sz="1200">
                  <a:solidFill>
                    <a:schemeClr val="accent3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217" name="Google Shape;217;p29"/>
              <p:cNvSpPr txBox="1"/>
              <p:nvPr/>
            </p:nvSpPr>
            <p:spPr>
              <a:xfrm>
                <a:off x="4753223" y="20102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Vestibulum congue tempus</a:t>
                </a:r>
                <a:endParaRPr b="1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Lorem ipsum dolor sit amet, consectetur adipiscing elit, sed do eiusmod tempor. Donec facilisis lacus eget mauris.</a:t>
                </a:r>
                <a:endParaRPr b="1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</p:grpSp>
      <p:grpSp>
        <p:nvGrpSpPr>
          <p:cNvPr id="218" name="Google Shape;218;p29"/>
          <p:cNvGrpSpPr/>
          <p:nvPr/>
        </p:nvGrpSpPr>
        <p:grpSpPr>
          <a:xfrm>
            <a:off x="483041" y="1407726"/>
            <a:ext cx="2580731" cy="1576463"/>
            <a:chOff x="495991" y="2010200"/>
            <a:chExt cx="2580731" cy="1576463"/>
          </a:xfrm>
        </p:grpSpPr>
        <p:sp>
          <p:nvSpPr>
            <p:cNvPr id="219" name="Google Shape;219;p29"/>
            <p:cNvSpPr txBox="1"/>
            <p:nvPr/>
          </p:nvSpPr>
          <p:spPr>
            <a:xfrm>
              <a:off x="495991" y="3215263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5"/>
                  </a:solidFill>
                  <a:latin typeface="Vidaloka"/>
                  <a:ea typeface="Vidaloka"/>
                  <a:cs typeface="Vidaloka"/>
                  <a:sym typeface="Vidaloka"/>
                </a:rPr>
                <a:t>20XX</a:t>
              </a:r>
              <a:endParaRPr sz="12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grpSp>
          <p:nvGrpSpPr>
            <p:cNvPr id="220" name="Google Shape;220;p29"/>
            <p:cNvGrpSpPr/>
            <p:nvPr/>
          </p:nvGrpSpPr>
          <p:grpSpPr>
            <a:xfrm>
              <a:off x="881025" y="2800065"/>
              <a:ext cx="92400" cy="375544"/>
              <a:chOff x="845575" y="2563700"/>
              <a:chExt cx="92400" cy="375544"/>
            </a:xfrm>
          </p:grpSpPr>
          <p:cxnSp>
            <p:nvCxnSpPr>
              <p:cNvPr id="221" name="Google Shape;221;p29"/>
              <p:cNvCxnSpPr/>
              <p:nvPr/>
            </p:nvCxnSpPr>
            <p:spPr>
              <a:xfrm>
                <a:off x="891775" y="2579844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2" name="Google Shape;222;p2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" name="Google Shape;223;p29"/>
            <p:cNvSpPr txBox="1"/>
            <p:nvPr/>
          </p:nvSpPr>
          <p:spPr>
            <a:xfrm>
              <a:off x="823122" y="201020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Vestibulum congue tempus</a:t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24" name="Google Shape;224;p29"/>
          <p:cNvGrpSpPr/>
          <p:nvPr/>
        </p:nvGrpSpPr>
        <p:grpSpPr>
          <a:xfrm>
            <a:off x="2512645" y="2100122"/>
            <a:ext cx="2501355" cy="1735654"/>
            <a:chOff x="2525595" y="2702596"/>
            <a:chExt cx="2501355" cy="1735654"/>
          </a:xfrm>
        </p:grpSpPr>
        <p:sp>
          <p:nvSpPr>
            <p:cNvPr id="225" name="Google Shape;225;p29"/>
            <p:cNvSpPr txBox="1"/>
            <p:nvPr/>
          </p:nvSpPr>
          <p:spPr>
            <a:xfrm>
              <a:off x="2525595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Vidaloka"/>
                  <a:ea typeface="Vidaloka"/>
                  <a:cs typeface="Vidaloka"/>
                  <a:sym typeface="Vidaloka"/>
                </a:rPr>
                <a:t>20XX</a:t>
              </a:r>
              <a:endParaRPr sz="120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grpSp>
          <p:nvGrpSpPr>
            <p:cNvPr id="226" name="Google Shape;226;p29"/>
            <p:cNvGrpSpPr/>
            <p:nvPr/>
          </p:nvGrpSpPr>
          <p:grpSpPr>
            <a:xfrm rot="10800000">
              <a:off x="2849073" y="3116316"/>
              <a:ext cx="92400" cy="374977"/>
              <a:chOff x="2070100" y="2563700"/>
              <a:chExt cx="92400" cy="374977"/>
            </a:xfrm>
          </p:grpSpPr>
          <p:cxnSp>
            <p:nvCxnSpPr>
              <p:cNvPr id="227" name="Google Shape;227;p29"/>
              <p:cNvCxnSpPr/>
              <p:nvPr/>
            </p:nvCxnSpPr>
            <p:spPr>
              <a:xfrm>
                <a:off x="2116300" y="2579277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8" name="Google Shape;228;p2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29"/>
            <p:cNvSpPr txBox="1"/>
            <p:nvPr/>
          </p:nvSpPr>
          <p:spPr>
            <a:xfrm>
              <a:off x="2773350" y="349445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Vestibulum congue tempus</a:t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855300" y="13539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Yellow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6" name="Google Shape;236;p30"/>
          <p:cNvSpPr txBox="1"/>
          <p:nvPr>
            <p:ph idx="2" type="body"/>
          </p:nvPr>
        </p:nvSpPr>
        <p:spPr>
          <a:xfrm>
            <a:off x="2772499" y="13539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Blue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4689699" y="13539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Red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855300" y="29541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Yellow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40" name="Google Shape;240;p30"/>
          <p:cNvSpPr txBox="1"/>
          <p:nvPr>
            <p:ph idx="2" type="body"/>
          </p:nvPr>
        </p:nvSpPr>
        <p:spPr>
          <a:xfrm>
            <a:off x="2772499" y="29541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Blue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41" name="Google Shape;241;p30"/>
          <p:cNvSpPr txBox="1"/>
          <p:nvPr>
            <p:ph idx="3" type="body"/>
          </p:nvPr>
        </p:nvSpPr>
        <p:spPr>
          <a:xfrm>
            <a:off x="4689699" y="2954150"/>
            <a:ext cx="17349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Red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855300" y="4330100"/>
            <a:ext cx="7433400" cy="3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855300" y="1074699"/>
            <a:ext cx="5205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855300" y="1784181"/>
            <a:ext cx="5205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855300" y="2493663"/>
            <a:ext cx="5205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855300" y="3203146"/>
            <a:ext cx="5205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1"/>
          <p:cNvCxnSpPr/>
          <p:nvPr/>
        </p:nvCxnSpPr>
        <p:spPr>
          <a:xfrm>
            <a:off x="855300" y="3934526"/>
            <a:ext cx="5205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1"/>
          <p:cNvSpPr txBox="1"/>
          <p:nvPr/>
        </p:nvSpPr>
        <p:spPr>
          <a:xfrm>
            <a:off x="8553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4000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3000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2000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1000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0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453692" y="2380936"/>
            <a:ext cx="168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1679638" y="1986873"/>
            <a:ext cx="168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1905585" y="2493663"/>
            <a:ext cx="168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2714129" y="2694726"/>
            <a:ext cx="168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2940075" y="2096343"/>
            <a:ext cx="168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3166021" y="1229023"/>
            <a:ext cx="168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3974565" y="2140118"/>
            <a:ext cx="168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4200512" y="1074575"/>
            <a:ext cx="168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4426458" y="2322561"/>
            <a:ext cx="168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5235002" y="2753100"/>
            <a:ext cx="168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5460948" y="1293618"/>
            <a:ext cx="168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686895" y="1607408"/>
            <a:ext cx="168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765650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855275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855300" y="3796825"/>
            <a:ext cx="5299800" cy="6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</a:rPr>
              <a:t>More info on how to use this template at </a:t>
            </a: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5"/>
                </a:solidFill>
              </a:rPr>
              <a:t>This template is free to use under 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5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4294967295" type="body"/>
          </p:nvPr>
        </p:nvSpPr>
        <p:spPr>
          <a:xfrm>
            <a:off x="734550" y="2831675"/>
            <a:ext cx="2025600" cy="177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Mobile</a:t>
            </a:r>
            <a:r>
              <a:rPr lang="en">
                <a:latin typeface="Vidaloka"/>
                <a:ea typeface="Vidaloka"/>
                <a:cs typeface="Vidaloka"/>
                <a:sym typeface="Vidaloka"/>
              </a:rPr>
              <a:t> project</a:t>
            </a:r>
            <a:endParaRPr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Show and explain your web, app or software projects using these gadget templates.</a:t>
            </a:r>
            <a:endParaRPr sz="1500"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72" name="Google Shape;272;p32"/>
          <p:cNvGrpSpPr/>
          <p:nvPr/>
        </p:nvGrpSpPr>
        <p:grpSpPr>
          <a:xfrm>
            <a:off x="3588985" y="532825"/>
            <a:ext cx="1965985" cy="4077843"/>
            <a:chOff x="2547150" y="238125"/>
            <a:chExt cx="2525675" cy="5238750"/>
          </a:xfrm>
        </p:grpSpPr>
        <p:sp>
          <p:nvSpPr>
            <p:cNvPr id="273" name="Google Shape;273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631969" y="887628"/>
            <a:ext cx="1878790" cy="3368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83" name="Google Shape;283;p33"/>
          <p:cNvGrpSpPr/>
          <p:nvPr/>
        </p:nvGrpSpPr>
        <p:grpSpPr>
          <a:xfrm>
            <a:off x="3254132" y="543668"/>
            <a:ext cx="2635577" cy="4066842"/>
            <a:chOff x="2112475" y="238125"/>
            <a:chExt cx="3395050" cy="5238750"/>
          </a:xfrm>
        </p:grpSpPr>
        <p:sp>
          <p:nvSpPr>
            <p:cNvPr id="284" name="Google Shape;284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280" y="903646"/>
            <a:ext cx="2502152" cy="33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>
            <p:ph idx="4294967295" type="body"/>
          </p:nvPr>
        </p:nvSpPr>
        <p:spPr>
          <a:xfrm>
            <a:off x="734550" y="2831675"/>
            <a:ext cx="2025600" cy="177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Tablet</a:t>
            </a:r>
            <a:r>
              <a:rPr lang="en">
                <a:latin typeface="Vidaloka"/>
                <a:ea typeface="Vidaloka"/>
                <a:cs typeface="Vidaloka"/>
                <a:sym typeface="Vidaloka"/>
              </a:rPr>
              <a:t> project</a:t>
            </a:r>
            <a:endParaRPr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Show and explain your web, app or software projects using these gadget templates.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95" name="Google Shape;295;p34"/>
          <p:cNvGrpSpPr/>
          <p:nvPr/>
        </p:nvGrpSpPr>
        <p:grpSpPr>
          <a:xfrm>
            <a:off x="401331" y="722529"/>
            <a:ext cx="4542205" cy="2661224"/>
            <a:chOff x="1177450" y="241631"/>
            <a:chExt cx="6173152" cy="3616776"/>
          </a:xfrm>
        </p:grpSpPr>
        <p:sp>
          <p:nvSpPr>
            <p:cNvPr id="296" name="Google Shape;296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908508" y="8692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/>
          <p:nvPr>
            <p:ph idx="4294967295" type="body"/>
          </p:nvPr>
        </p:nvSpPr>
        <p:spPr>
          <a:xfrm>
            <a:off x="734550" y="3658700"/>
            <a:ext cx="51975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Desktop</a:t>
            </a:r>
            <a:r>
              <a:rPr lang="en">
                <a:latin typeface="Vidaloka"/>
                <a:ea typeface="Vidaloka"/>
                <a:cs typeface="Vidaloka"/>
                <a:sym typeface="Vidaloka"/>
              </a:rPr>
              <a:t> project</a:t>
            </a:r>
            <a:endParaRPr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Show and explain your web, app or software projects using these gadget templates.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5"/>
          <p:cNvSpPr txBox="1"/>
          <p:nvPr>
            <p:ph idx="4294967295" type="ctrTitle"/>
          </p:nvPr>
        </p:nvSpPr>
        <p:spPr>
          <a:xfrm>
            <a:off x="855300" y="1262586"/>
            <a:ext cx="4125300" cy="74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  <p:sp>
        <p:nvSpPr>
          <p:cNvPr id="308" name="Google Shape;308;p35"/>
          <p:cNvSpPr txBox="1"/>
          <p:nvPr>
            <p:ph idx="4294967295" type="subTitle"/>
          </p:nvPr>
        </p:nvSpPr>
        <p:spPr>
          <a:xfrm>
            <a:off x="855300" y="2109113"/>
            <a:ext cx="4423200" cy="17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Any questions?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✦"/>
            </a:pPr>
            <a:r>
              <a:rPr lang="en"/>
              <a:t>@username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✦"/>
            </a:pPr>
            <a:r>
              <a:rPr lang="en"/>
              <a:t>user@mail.me</a:t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4365450" y="866725"/>
            <a:ext cx="2538600" cy="1964100"/>
          </a:xfrm>
          <a:prstGeom prst="cloudCallout">
            <a:avLst>
              <a:gd fmla="val 56798" name="adj1"/>
              <a:gd fmla="val 53281" name="adj2"/>
            </a:avLst>
          </a:prstGeom>
          <a:solidFill>
            <a:srgbClr val="0072FF">
              <a:alpha val="1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5272624" y="1414182"/>
            <a:ext cx="724260" cy="869187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855300" y="1353950"/>
            <a:ext cx="5462700" cy="29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Special thanks to all the people who made and released these awesome resources for free: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✦"/>
            </a:pPr>
            <a:r>
              <a:rPr lang="en" sz="2200"/>
              <a:t>Background illustrated by </a:t>
            </a:r>
            <a:r>
              <a:rPr lang="en" sz="2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 Monge</a:t>
            </a:r>
            <a:r>
              <a:rPr lang="en" sz="2200"/>
              <a:t> for SlidesCarnival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✦"/>
            </a:pPr>
            <a:r>
              <a:rPr lang="en" sz="2200"/>
              <a:t>Presentation template by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SlidesCarnival</a:t>
            </a:r>
            <a:endParaRPr sz="22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✦"/>
            </a:pPr>
            <a:r>
              <a:rPr lang="en" sz="2200"/>
              <a:t>Photographs by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Unsplash</a:t>
            </a:r>
            <a:endParaRPr sz="2200"/>
          </a:p>
        </p:txBody>
      </p:sp>
      <p:sp>
        <p:nvSpPr>
          <p:cNvPr id="316" name="Google Shape;316;p36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✦"/>
            </a:pPr>
            <a:r>
              <a:rPr lang="en" sz="1800"/>
              <a:t>Titles: Vidaloka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✦"/>
            </a:pPr>
            <a:r>
              <a:rPr lang="en" sz="1800"/>
              <a:t>Body copy: Lora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https://www.fontsquirrel.com/fonts/vidaloka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https://www.fontsquirrel.com/fonts/lora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37"/>
          <p:cNvSpPr txBox="1"/>
          <p:nvPr/>
        </p:nvSpPr>
        <p:spPr>
          <a:xfrm>
            <a:off x="855300" y="4104575"/>
            <a:ext cx="5162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ctrTitle"/>
          </p:nvPr>
        </p:nvSpPr>
        <p:spPr>
          <a:xfrm>
            <a:off x="855300" y="2183375"/>
            <a:ext cx="4007400" cy="49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31" name="Google Shape;331;p38"/>
          <p:cNvSpPr txBox="1"/>
          <p:nvPr>
            <p:ph idx="1" type="subTitle"/>
          </p:nvPr>
        </p:nvSpPr>
        <p:spPr>
          <a:xfrm>
            <a:off x="855300" y="2700350"/>
            <a:ext cx="40074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7735208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DEC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7075124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NOV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6415040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OCT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5754956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SEP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5094872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AUG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4434788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JUL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3774704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JUN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3114619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MAY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2454535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APR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1794451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MAR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1134367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FEB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474283" y="2679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JAN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0" y="26797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1" name="Google Shape;351;p39"/>
          <p:cNvCxnSpPr/>
          <p:nvPr/>
        </p:nvCxnSpPr>
        <p:spPr>
          <a:xfrm rot="10800000">
            <a:off x="768923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2" name="Google Shape;352;p39"/>
          <p:cNvSpPr txBox="1"/>
          <p:nvPr/>
        </p:nvSpPr>
        <p:spPr>
          <a:xfrm>
            <a:off x="72790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3" name="Google Shape;353;p39"/>
          <p:cNvCxnSpPr/>
          <p:nvPr/>
        </p:nvCxnSpPr>
        <p:spPr>
          <a:xfrm rot="10800000">
            <a:off x="2090158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4" name="Google Shape;354;p39"/>
          <p:cNvSpPr txBox="1"/>
          <p:nvPr/>
        </p:nvSpPr>
        <p:spPr>
          <a:xfrm>
            <a:off x="2050642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5" name="Google Shape;355;p39"/>
          <p:cNvCxnSpPr/>
          <p:nvPr/>
        </p:nvCxnSpPr>
        <p:spPr>
          <a:xfrm rot="10800000">
            <a:off x="3411393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39"/>
          <p:cNvSpPr txBox="1"/>
          <p:nvPr/>
        </p:nvSpPr>
        <p:spPr>
          <a:xfrm>
            <a:off x="3373384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7" name="Google Shape;357;p39"/>
          <p:cNvCxnSpPr/>
          <p:nvPr/>
        </p:nvCxnSpPr>
        <p:spPr>
          <a:xfrm rot="10800000">
            <a:off x="4732628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8" name="Google Shape;358;p39"/>
          <p:cNvSpPr txBox="1"/>
          <p:nvPr/>
        </p:nvSpPr>
        <p:spPr>
          <a:xfrm>
            <a:off x="4696126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 rot="10800000">
            <a:off x="6053863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0" name="Google Shape;360;p39"/>
          <p:cNvSpPr txBox="1"/>
          <p:nvPr/>
        </p:nvSpPr>
        <p:spPr>
          <a:xfrm>
            <a:off x="6018868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1" name="Google Shape;361;p39"/>
          <p:cNvCxnSpPr/>
          <p:nvPr/>
        </p:nvCxnSpPr>
        <p:spPr>
          <a:xfrm rot="10800000">
            <a:off x="7375098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2" name="Google Shape;362;p39"/>
          <p:cNvSpPr txBox="1"/>
          <p:nvPr/>
        </p:nvSpPr>
        <p:spPr>
          <a:xfrm>
            <a:off x="734161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3" name="Google Shape;363;p39"/>
          <p:cNvCxnSpPr/>
          <p:nvPr/>
        </p:nvCxnSpPr>
        <p:spPr>
          <a:xfrm rot="10800000">
            <a:off x="1439687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4" name="Google Shape;364;p39"/>
          <p:cNvSpPr txBox="1"/>
          <p:nvPr/>
        </p:nvSpPr>
        <p:spPr>
          <a:xfrm>
            <a:off x="1369548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5" name="Google Shape;365;p39"/>
          <p:cNvCxnSpPr/>
          <p:nvPr/>
        </p:nvCxnSpPr>
        <p:spPr>
          <a:xfrm rot="10800000">
            <a:off x="2760922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6" name="Google Shape;366;p39"/>
          <p:cNvSpPr txBox="1"/>
          <p:nvPr/>
        </p:nvSpPr>
        <p:spPr>
          <a:xfrm>
            <a:off x="2699944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7" name="Google Shape;367;p39"/>
          <p:cNvCxnSpPr/>
          <p:nvPr/>
        </p:nvCxnSpPr>
        <p:spPr>
          <a:xfrm rot="10800000">
            <a:off x="4082157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8" name="Google Shape;368;p39"/>
          <p:cNvSpPr txBox="1"/>
          <p:nvPr/>
        </p:nvSpPr>
        <p:spPr>
          <a:xfrm>
            <a:off x="4030339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9" name="Google Shape;369;p39"/>
          <p:cNvCxnSpPr/>
          <p:nvPr/>
        </p:nvCxnSpPr>
        <p:spPr>
          <a:xfrm rot="10800000">
            <a:off x="5403392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0" name="Google Shape;370;p39"/>
          <p:cNvSpPr txBox="1"/>
          <p:nvPr/>
        </p:nvSpPr>
        <p:spPr>
          <a:xfrm>
            <a:off x="5360735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1" name="Google Shape;371;p39"/>
          <p:cNvCxnSpPr/>
          <p:nvPr/>
        </p:nvCxnSpPr>
        <p:spPr>
          <a:xfrm rot="10800000">
            <a:off x="6724627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2" name="Google Shape;372;p39"/>
          <p:cNvSpPr txBox="1"/>
          <p:nvPr/>
        </p:nvSpPr>
        <p:spPr>
          <a:xfrm>
            <a:off x="6691131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3" name="Google Shape;373;p39"/>
          <p:cNvCxnSpPr/>
          <p:nvPr/>
        </p:nvCxnSpPr>
        <p:spPr>
          <a:xfrm rot="10800000">
            <a:off x="8045862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4" name="Google Shape;374;p39"/>
          <p:cNvSpPr txBox="1"/>
          <p:nvPr/>
        </p:nvSpPr>
        <p:spPr>
          <a:xfrm>
            <a:off x="8008073" y="3571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384" name="Google Shape;38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86" name="Google Shape;386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387" name="Google Shape;38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390" name="Google Shape;39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5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393" name="Google Shape;39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95" name="Google Shape;395;p4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396" name="Google Shape;39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399" name="Google Shape;39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401" name="Google Shape;401;p40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2" name="Google Shape;412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413" name="Google Shape;413;p41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{544F6C5D-1427-41C1-A197-041D8283ABD9}</a:tableStyleId>
              </a:tblPr>
              <a:tblGrid>
                <a:gridCol w="934825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  <a:gridCol w="472450"/>
              </a:tblGrid>
              <a:tr h="29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9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4294967295" type="ctrTitle"/>
          </p:nvPr>
        </p:nvSpPr>
        <p:spPr>
          <a:xfrm>
            <a:off x="855300" y="1064099"/>
            <a:ext cx="4125300" cy="74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66" name="Google Shape;66;p15"/>
          <p:cNvSpPr txBox="1"/>
          <p:nvPr>
            <p:ph idx="4294967295" type="subTitle"/>
          </p:nvPr>
        </p:nvSpPr>
        <p:spPr>
          <a:xfrm>
            <a:off x="855300" y="1910625"/>
            <a:ext cx="4423200" cy="17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 am Jayden Smith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625" y="2010500"/>
            <a:ext cx="3249600" cy="3249600"/>
          </a:xfrm>
          <a:prstGeom prst="star32">
            <a:avLst>
              <a:gd fmla="val 46282" name="adj"/>
            </a:avLst>
          </a:prstGeom>
          <a:noFill/>
          <a:ln>
            <a:noFill/>
          </a:ln>
          <a:effectLst>
            <a:outerShdw blurRad="1428750" rotWithShape="0" algn="bl">
              <a:srgbClr val="0072FF"/>
            </a:outerShdw>
          </a:effectLst>
        </p:spPr>
      </p:pic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sp>
        <p:nvSpPr>
          <p:cNvPr id="420" name="Google Shape;420;p42"/>
          <p:cNvSpPr/>
          <p:nvPr/>
        </p:nvSpPr>
        <p:spPr>
          <a:xfrm>
            <a:off x="855300" y="1363400"/>
            <a:ext cx="3649200" cy="158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STRENGTHS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1" name="Google Shape;421;p42"/>
          <p:cNvSpPr/>
          <p:nvPr/>
        </p:nvSpPr>
        <p:spPr>
          <a:xfrm>
            <a:off x="4655554" y="1363400"/>
            <a:ext cx="3649200" cy="15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WEAKNESSES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2" name="Google Shape;422;p42"/>
          <p:cNvSpPr/>
          <p:nvPr/>
        </p:nvSpPr>
        <p:spPr>
          <a:xfrm>
            <a:off x="855300" y="3121900"/>
            <a:ext cx="3649200" cy="158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OPPORTUNITIES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3" name="Google Shape;423;p42"/>
          <p:cNvSpPr/>
          <p:nvPr/>
        </p:nvSpPr>
        <p:spPr>
          <a:xfrm>
            <a:off x="4655554" y="3121900"/>
            <a:ext cx="3649200" cy="1584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THREATS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3299002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 rot="5400000">
            <a:off x="3446502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 rot="10800000">
            <a:off x="3446502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 rot="-5400000">
            <a:off x="3299002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3842100" y="2242577"/>
            <a:ext cx="309424" cy="4774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Vidaloka"/>
              </a:rPr>
              <a:t>S</a:t>
            </a:r>
          </a:p>
        </p:txBody>
      </p:sp>
      <p:sp>
        <p:nvSpPr>
          <p:cNvPr id="429" name="Google Shape;429;p42"/>
          <p:cNvSpPr/>
          <p:nvPr/>
        </p:nvSpPr>
        <p:spPr>
          <a:xfrm>
            <a:off x="4857720" y="2250297"/>
            <a:ext cx="591055" cy="4681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Vidaloka"/>
              </a:rPr>
              <a:t>W</a:t>
            </a:r>
          </a:p>
        </p:txBody>
      </p:sp>
      <p:sp>
        <p:nvSpPr>
          <p:cNvPr id="430" name="Google Shape;430;p42"/>
          <p:cNvSpPr/>
          <p:nvPr/>
        </p:nvSpPr>
        <p:spPr>
          <a:xfrm>
            <a:off x="3807513" y="3348952"/>
            <a:ext cx="402683" cy="4774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Vidaloka"/>
              </a:rPr>
              <a:t>O</a:t>
            </a:r>
          </a:p>
        </p:txBody>
      </p:sp>
      <p:sp>
        <p:nvSpPr>
          <p:cNvPr id="431" name="Google Shape;431;p42"/>
          <p:cNvSpPr/>
          <p:nvPr/>
        </p:nvSpPr>
        <p:spPr>
          <a:xfrm>
            <a:off x="4971979" y="3356672"/>
            <a:ext cx="361921" cy="4557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Vidaloka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type="title"/>
          </p:nvPr>
        </p:nvSpPr>
        <p:spPr>
          <a:xfrm>
            <a:off x="262200" y="-2200"/>
            <a:ext cx="8619600" cy="4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Key Activities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Key Resources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Value Propositions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Customer Relationships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Channels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Customer Segments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Key Partners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Cost Structure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Revenue Streams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61" name="Google Shape;461;p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grpSp>
        <p:nvGrpSpPr>
          <p:cNvPr id="462" name="Google Shape;462;p44"/>
          <p:cNvGrpSpPr/>
          <p:nvPr/>
        </p:nvGrpSpPr>
        <p:grpSpPr>
          <a:xfrm>
            <a:off x="1236292" y="1413043"/>
            <a:ext cx="3608219" cy="3243858"/>
            <a:chOff x="3778727" y="4460423"/>
            <a:chExt cx="720160" cy="647438"/>
          </a:xfrm>
        </p:grpSpPr>
        <p:sp>
          <p:nvSpPr>
            <p:cNvPr id="463" name="Google Shape;463;p44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cxnSp>
        <p:nvCxnSpPr>
          <p:cNvPr id="470" name="Google Shape;470;p44"/>
          <p:cNvCxnSpPr/>
          <p:nvPr/>
        </p:nvCxnSpPr>
        <p:spPr>
          <a:xfrm>
            <a:off x="476455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1" name="Google Shape;471;p44"/>
          <p:cNvSpPr txBox="1"/>
          <p:nvPr/>
        </p:nvSpPr>
        <p:spPr>
          <a:xfrm>
            <a:off x="5883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2" name="Google Shape;472;p44"/>
          <p:cNvCxnSpPr/>
          <p:nvPr/>
        </p:nvCxnSpPr>
        <p:spPr>
          <a:xfrm>
            <a:off x="460887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44"/>
          <p:cNvSpPr txBox="1"/>
          <p:nvPr/>
        </p:nvSpPr>
        <p:spPr>
          <a:xfrm>
            <a:off x="5883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4" name="Google Shape;474;p44"/>
          <p:cNvCxnSpPr/>
          <p:nvPr/>
        </p:nvCxnSpPr>
        <p:spPr>
          <a:xfrm>
            <a:off x="438765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5" name="Google Shape;475;p44"/>
          <p:cNvSpPr txBox="1"/>
          <p:nvPr/>
        </p:nvSpPr>
        <p:spPr>
          <a:xfrm>
            <a:off x="5883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6" name="Google Shape;476;p44"/>
          <p:cNvCxnSpPr/>
          <p:nvPr/>
        </p:nvCxnSpPr>
        <p:spPr>
          <a:xfrm>
            <a:off x="419920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7" name="Google Shape;477;p44"/>
          <p:cNvSpPr txBox="1"/>
          <p:nvPr/>
        </p:nvSpPr>
        <p:spPr>
          <a:xfrm>
            <a:off x="5883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8" name="Google Shape;478;p44"/>
          <p:cNvCxnSpPr/>
          <p:nvPr/>
        </p:nvCxnSpPr>
        <p:spPr>
          <a:xfrm>
            <a:off x="399435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9" name="Google Shape;479;p44"/>
          <p:cNvSpPr txBox="1"/>
          <p:nvPr/>
        </p:nvSpPr>
        <p:spPr>
          <a:xfrm>
            <a:off x="5883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80" name="Google Shape;480;p44"/>
          <p:cNvCxnSpPr/>
          <p:nvPr/>
        </p:nvCxnSpPr>
        <p:spPr>
          <a:xfrm>
            <a:off x="378132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1" name="Google Shape;481;p44"/>
          <p:cNvSpPr txBox="1"/>
          <p:nvPr/>
        </p:nvSpPr>
        <p:spPr>
          <a:xfrm>
            <a:off x="5883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Insert your content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87" name="Google Shape;487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" name="Google Shape;48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Imani Jackson</a:t>
            </a:r>
            <a:br>
              <a:rPr lang="en">
                <a:latin typeface="Lora"/>
                <a:ea typeface="Lora"/>
                <a:cs typeface="Lora"/>
                <a:sym typeface="Lora"/>
              </a:rPr>
            </a:b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JOB TITLE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0" name="Google Shape;4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1" name="Google Shape;49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Marcos Galán</a:t>
            </a:r>
            <a:br>
              <a:rPr lang="en">
                <a:latin typeface="Lora"/>
                <a:ea typeface="Lora"/>
                <a:cs typeface="Lora"/>
                <a:sym typeface="Lora"/>
              </a:rPr>
            </a:b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JOB TITLE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Ixchel Valdía</a:t>
            </a:r>
            <a:br>
              <a:rPr lang="en">
                <a:latin typeface="Lora"/>
                <a:ea typeface="Lora"/>
                <a:cs typeface="Lora"/>
                <a:sym typeface="Lora"/>
              </a:rPr>
            </a:b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JOB TITLE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4" name="Google Shape;494;p45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5" name="Google Shape;49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Nils Årud</a:t>
            </a:r>
            <a:br>
              <a:rPr lang="en">
                <a:latin typeface="Lora"/>
                <a:ea typeface="Lora"/>
                <a:cs typeface="Lora"/>
                <a:sym typeface="Lora"/>
              </a:rPr>
            </a:b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JOB TITLE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/>
          <p:nvPr>
            <p:ph type="title"/>
          </p:nvPr>
        </p:nvSpPr>
        <p:spPr>
          <a:xfrm>
            <a:off x="467100" y="320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01" name="Google Shape;501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03" name="Google Shape;50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9" name="Google Shape;549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grpSp>
        <p:nvGrpSpPr>
          <p:cNvPr id="550" name="Google Shape;550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51" name="Google Shape;55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3" name="Google Shape;573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74" name="Google Shape;574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75" name="Google Shape;575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LOW VALUE 1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HIGH VALUE 1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LOW VALUE 2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HIGH VALUE 2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company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2" name="Google Shape;582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3" name="Google Shape;583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5" name="Google Shape;585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Competitor</a:t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91" name="Google Shape;591;p4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‹#›</a:t>
            </a:fld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592" name="Google Shape;592;p47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{68245370-B4C5-4E26-848E-422DCF613502}</a:tableStyleId>
              </a:tblPr>
              <a:tblGrid>
                <a:gridCol w="829750"/>
                <a:gridCol w="951050"/>
                <a:gridCol w="951050"/>
                <a:gridCol w="951050"/>
                <a:gridCol w="951050"/>
                <a:gridCol w="951050"/>
                <a:gridCol w="951050"/>
                <a:gridCol w="951050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9000">
              <a:schemeClr val="accent4"/>
            </a:gs>
            <a:gs pos="45000">
              <a:schemeClr val="accent1"/>
            </a:gs>
            <a:gs pos="100000">
              <a:srgbClr val="20124D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8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8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8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8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8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8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8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8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8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48"/>
          <p:cNvSpPr txBox="1"/>
          <p:nvPr>
            <p:ph idx="1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683" name="Google Shape;683;p48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600"/>
              </a:spcBef>
              <a:spcAft>
                <a:spcPts val="0"/>
              </a:spcAft>
              <a:buSzPts val="900"/>
              <a:buChar char="✦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✦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✦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9000">
              <a:schemeClr val="accent4"/>
            </a:gs>
            <a:gs pos="45000">
              <a:schemeClr val="accent1"/>
            </a:gs>
            <a:gs pos="100000">
              <a:srgbClr val="20124D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89" name="Google Shape;689;p49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96" name="Google Shape;696;p49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700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01" name="Google Shape;701;p49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05" name="Google Shape;705;p4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11" name="Google Shape;711;p49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15" name="Google Shape;715;p49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20" name="Google Shape;720;p49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26" name="Google Shape;726;p49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33" name="Google Shape;733;p49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36" name="Google Shape;736;p49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40" name="Google Shape;740;p49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47" name="Google Shape;747;p49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53" name="Google Shape;753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57" name="Google Shape;757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58" name="Google Shape;758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4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75" name="Google Shape;775;p49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80" name="Google Shape;780;p49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86" name="Google Shape;786;p49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93" name="Google Shape;793;p49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98" name="Google Shape;798;p49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03" name="Google Shape;803;p49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9" name="Google Shape;819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20" name="Google Shape;820;p49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3" name="Google Shape;823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24" name="Google Shape;82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4" name="Google Shape;834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35" name="Google Shape;835;p49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9" name="Google Shape;839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40" name="Google Shape;84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0" name="Google Shape;850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51" name="Google Shape;851;p4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59" name="Google Shape;859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64" name="Google Shape;864;p49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69" name="Google Shape;869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75" name="Google Shape;875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82" name="Google Shape;882;p49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86" name="Google Shape;886;p49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1" name="Google Shape;891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92" name="Google Shape;892;p49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99" name="Google Shape;899;p49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03" name="Google Shape;903;p49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08" name="Google Shape;908;p49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15" name="Google Shape;915;p49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23" name="Google Shape;923;p49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28" name="Google Shape;928;p49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32" name="Google Shape;932;p49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36" name="Google Shape;936;p49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41" name="Google Shape;941;p49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46" name="Google Shape;946;p49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52" name="Google Shape;952;p4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59" name="Google Shape;959;p49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67" name="Google Shape;967;p49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80" name="Google Shape;980;p49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85" name="Google Shape;985;p49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89" name="Google Shape;989;p49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96" name="Google Shape;996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05" name="Google Shape;1005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18" name="Google Shape;1018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31" name="Google Shape;1031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44" name="Google Shape;1044;p49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51" name="Google Shape;1051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67" name="Google Shape;1067;p49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1" name="Google Shape;1071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72" name="Google Shape;1072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8" name="Google Shape;1088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89" name="Google Shape;1089;p49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98" name="Google Shape;1098;p49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23" name="Google Shape;1123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24" name="Google Shape;1124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27" name="Google Shape;112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30" name="Google Shape;113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2" name="Google Shape;1132;p49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33" name="Google Shape;1133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 txBox="1"/>
          <p:nvPr/>
        </p:nvSpPr>
        <p:spPr>
          <a:xfrm>
            <a:off x="908200" y="23742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6"/>
                </a:highlight>
                <a:latin typeface="Lora"/>
                <a:ea typeface="Lora"/>
                <a:cs typeface="Lora"/>
                <a:sym typeface="Lora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6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9" name="Google Shape;1139;p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50"/>
          <p:cNvSpPr txBox="1"/>
          <p:nvPr>
            <p:ph idx="4294967295" type="body"/>
          </p:nvPr>
        </p:nvSpPr>
        <p:spPr>
          <a:xfrm>
            <a:off x="908328" y="8564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7" name="Google Shape;1147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48" name="Google Shape;1148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49" name="Google Shape;1149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0" name="Google Shape;1150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1" name="Google Shape;1151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52" name="Google Shape;1152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3" name="Google Shape;1153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4" name="Google Shape;1154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55" name="Google Shape;1155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6" name="Google Shape;1156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7" name="Google Shape;1157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58" name="Google Shape;1158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855300" y="2183363"/>
            <a:ext cx="4728600" cy="49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855300" y="2700338"/>
            <a:ext cx="47286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245500" y="930675"/>
            <a:ext cx="4857300" cy="34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✦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✦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✦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3956400" y="550225"/>
            <a:ext cx="2947500" cy="2280600"/>
          </a:xfrm>
          <a:prstGeom prst="cloudCallout">
            <a:avLst>
              <a:gd fmla="val 56798" name="adj1"/>
              <a:gd fmla="val 53281" name="adj2"/>
            </a:avLst>
          </a:prstGeom>
          <a:solidFill>
            <a:srgbClr val="0072FF">
              <a:alpha val="1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4294967295" type="ctrTitle"/>
          </p:nvPr>
        </p:nvSpPr>
        <p:spPr>
          <a:xfrm>
            <a:off x="855300" y="1342775"/>
            <a:ext cx="3428700" cy="17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</a:t>
            </a:r>
            <a:r>
              <a:rPr lang="en" sz="7200"/>
              <a:t>c</a:t>
            </a:r>
            <a:r>
              <a:rPr lang="en" sz="7200"/>
              <a:t>oncept</a:t>
            </a:r>
            <a:endParaRPr sz="7200"/>
          </a:p>
        </p:txBody>
      </p:sp>
      <p:sp>
        <p:nvSpPr>
          <p:cNvPr id="94" name="Google Shape;94;p19"/>
          <p:cNvSpPr txBox="1"/>
          <p:nvPr>
            <p:ph idx="4294967295" type="subTitle"/>
          </p:nvPr>
        </p:nvSpPr>
        <p:spPr>
          <a:xfrm>
            <a:off x="855300" y="3077725"/>
            <a:ext cx="4835100" cy="7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sp>
        <p:nvSpPr>
          <p:cNvPr id="95" name="Google Shape;95;p19"/>
          <p:cNvSpPr/>
          <p:nvPr/>
        </p:nvSpPr>
        <p:spPr>
          <a:xfrm>
            <a:off x="5430786" y="993135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96" name="Google Shape;96;p19"/>
          <p:cNvSpPr/>
          <p:nvPr/>
        </p:nvSpPr>
        <p:spPr>
          <a:xfrm rot="1473024">
            <a:off x="4389180" y="1572741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5209216" y="882200"/>
            <a:ext cx="293240" cy="284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98" name="Google Shape;98;p19"/>
          <p:cNvSpPr/>
          <p:nvPr/>
        </p:nvSpPr>
        <p:spPr>
          <a:xfrm rot="2487194">
            <a:off x="5106561" y="2187977"/>
            <a:ext cx="208629" cy="20273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855275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3765650" y="1353950"/>
            <a:ext cx="2552400" cy="29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855300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2772498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5" name="Google Shape;115;p21"/>
          <p:cNvSpPr txBox="1"/>
          <p:nvPr>
            <p:ph idx="3" type="body"/>
          </p:nvPr>
        </p:nvSpPr>
        <p:spPr>
          <a:xfrm>
            <a:off x="4689697" y="1353950"/>
            <a:ext cx="1734900" cy="31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bantio template">
  <a:themeElements>
    <a:clrScheme name="Custom 347">
      <a:dk1>
        <a:srgbClr val="FFFFFF"/>
      </a:dk1>
      <a:lt1>
        <a:srgbClr val="000000"/>
      </a:lt1>
      <a:dk2>
        <a:srgbClr val="D3D9DF"/>
      </a:dk2>
      <a:lt2>
        <a:srgbClr val="496175"/>
      </a:lt2>
      <a:accent1>
        <a:srgbClr val="1456BB"/>
      </a:accent1>
      <a:accent2>
        <a:srgbClr val="971D4D"/>
      </a:accent2>
      <a:accent3>
        <a:srgbClr val="C92126"/>
      </a:accent3>
      <a:accent4>
        <a:srgbClr val="E4682F"/>
      </a:accent4>
      <a:accent5>
        <a:srgbClr val="EEAD12"/>
      </a:accent5>
      <a:accent6>
        <a:srgbClr val="328EFF"/>
      </a:accent6>
      <a:hlink>
        <a:srgbClr val="7CAEF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